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00E0-0045-489A-AEFB-8DCA09F1DB5A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3BDA-DF45-426B-8BD3-94F3A9C3E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00E0-0045-489A-AEFB-8DCA09F1DB5A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3BDA-DF45-426B-8BD3-94F3A9C3E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00E0-0045-489A-AEFB-8DCA09F1DB5A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3BDA-DF45-426B-8BD3-94F3A9C3E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00E0-0045-489A-AEFB-8DCA09F1DB5A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3BDA-DF45-426B-8BD3-94F3A9C3E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00E0-0045-489A-AEFB-8DCA09F1DB5A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3BDA-DF45-426B-8BD3-94F3A9C3E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00E0-0045-489A-AEFB-8DCA09F1DB5A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3BDA-DF45-426B-8BD3-94F3A9C3E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00E0-0045-489A-AEFB-8DCA09F1DB5A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3BDA-DF45-426B-8BD3-94F3A9C3E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00E0-0045-489A-AEFB-8DCA09F1DB5A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3BDA-DF45-426B-8BD3-94F3A9C3E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00E0-0045-489A-AEFB-8DCA09F1DB5A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3BDA-DF45-426B-8BD3-94F3A9C3E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00E0-0045-489A-AEFB-8DCA09F1DB5A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3BDA-DF45-426B-8BD3-94F3A9C3E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00E0-0045-489A-AEFB-8DCA09F1DB5A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3BDA-DF45-426B-8BD3-94F3A9C3E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200E0-0045-489A-AEFB-8DCA09F1DB5A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33BDA-DF45-426B-8BD3-94F3A9C3EE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31840" y="548680"/>
            <a:ext cx="5616624" cy="55446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548680"/>
            <a:ext cx="2160240" cy="24482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13 см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3645024"/>
            <a:ext cx="2160240" cy="24482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13 см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88224" y="548680"/>
            <a:ext cx="2160240" cy="24482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588224" y="3645024"/>
            <a:ext cx="2160240" cy="24482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292080" y="2996952"/>
            <a:ext cx="1296144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Вырубка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88640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 см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092280" y="188640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 см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508104" y="188640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1,5 см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051720" y="188640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2,5 см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979712" y="548680"/>
            <a:ext cx="1130424" cy="24482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79712" y="3645024"/>
            <a:ext cx="1130424" cy="24482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059832" y="3140968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1,5 см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Ульяна</dc:creator>
  <cp:lastModifiedBy>Ульяна</cp:lastModifiedBy>
  <cp:revision>1</cp:revision>
  <dcterms:created xsi:type="dcterms:W3CDTF">2013-10-24T17:42:24Z</dcterms:created>
  <dcterms:modified xsi:type="dcterms:W3CDTF">2013-10-24T17:50:30Z</dcterms:modified>
</cp:coreProperties>
</file>